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D6480C6-ABEE-4D5C-8BFB-598CADD8A7C1}" type="datetimeFigureOut">
              <a:rPr lang="en-US" smtClean="0"/>
              <a:t>4/22/2020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78EC6BD-97F6-46C8-A90C-FB1D41FDA19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6480C6-ABEE-4D5C-8BFB-598CADD8A7C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6480C6-ABEE-4D5C-8BFB-598CADD8A7C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6480C6-ABEE-4D5C-8BFB-598CADD8A7C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6480C6-ABEE-4D5C-8BFB-598CADD8A7C1}"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78EC6BD-97F6-46C8-A90C-FB1D41FDA19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6480C6-ABEE-4D5C-8BFB-598CADD8A7C1}"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6480C6-ABEE-4D5C-8BFB-598CADD8A7C1}"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6480C6-ABEE-4D5C-8BFB-598CADD8A7C1}"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480C6-ABEE-4D5C-8BFB-598CADD8A7C1}"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6480C6-ABEE-4D5C-8BFB-598CADD8A7C1}"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6480C6-ABEE-4D5C-8BFB-598CADD8A7C1}"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EC6BD-97F6-46C8-A90C-FB1D41FDA1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D6480C6-ABEE-4D5C-8BFB-598CADD8A7C1}" type="datetimeFigureOut">
              <a:rPr lang="en-US" smtClean="0"/>
              <a:t>4/22/2020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78EC6BD-97F6-46C8-A90C-FB1D41FDA19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irbhay134@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a:solidFill>
            <a:schemeClr val="accent1"/>
          </a:solidFill>
        </p:spPr>
        <p:txBody>
          <a:bodyPr/>
          <a:lstStyle/>
          <a:p>
            <a:r>
              <a:rPr lang="en-US" b="1" dirty="0" smtClean="0">
                <a:solidFill>
                  <a:schemeClr val="bg1"/>
                </a:solidFill>
              </a:rPr>
              <a:t>Cost Accounting </a:t>
            </a:r>
            <a:endParaRPr lang="en-US" b="1" dirty="0">
              <a:solidFill>
                <a:schemeClr val="bg1"/>
              </a:solidFill>
            </a:endParaRPr>
          </a:p>
        </p:txBody>
      </p:sp>
      <p:sp>
        <p:nvSpPr>
          <p:cNvPr id="3" name="Subtitle 2"/>
          <p:cNvSpPr>
            <a:spLocks noGrp="1"/>
          </p:cNvSpPr>
          <p:nvPr>
            <p:ph type="subTitle" idx="1"/>
          </p:nvPr>
        </p:nvSpPr>
        <p:spPr>
          <a:xfrm>
            <a:off x="1371600" y="3886200"/>
            <a:ext cx="6858000" cy="2362200"/>
          </a:xfrm>
          <a:solidFill>
            <a:schemeClr val="accent1"/>
          </a:solidFill>
        </p:spPr>
        <p:txBody>
          <a:bodyPr>
            <a:normAutofit fontScale="92500" lnSpcReduction="10000"/>
          </a:bodyPr>
          <a:lstStyle/>
          <a:p>
            <a:r>
              <a:rPr lang="en-US" sz="2800" dirty="0" smtClean="0">
                <a:solidFill>
                  <a:schemeClr val="tx1"/>
                </a:solidFill>
                <a:latin typeface="Times New Roman" pitchFamily="18" charset="0"/>
                <a:cs typeface="Times New Roman" pitchFamily="18" charset="0"/>
              </a:rPr>
              <a:t>Nirbhay Mishra</a:t>
            </a:r>
          </a:p>
          <a:p>
            <a:r>
              <a:rPr lang="en-US" sz="2800" dirty="0" smtClean="0">
                <a:solidFill>
                  <a:schemeClr val="tx1"/>
                </a:solidFill>
                <a:latin typeface="Times New Roman" pitchFamily="18" charset="0"/>
                <a:cs typeface="Times New Roman" pitchFamily="18" charset="0"/>
              </a:rPr>
              <a:t>Faculty, B.B.A</a:t>
            </a:r>
          </a:p>
          <a:p>
            <a:r>
              <a:rPr lang="en-US" sz="2800" dirty="0" smtClean="0">
                <a:solidFill>
                  <a:schemeClr val="tx1"/>
                </a:solidFill>
                <a:latin typeface="Times New Roman" pitchFamily="18" charset="0"/>
                <a:cs typeface="Times New Roman" pitchFamily="18" charset="0"/>
              </a:rPr>
              <a:t>Purnea College Purnea</a:t>
            </a:r>
          </a:p>
          <a:p>
            <a:r>
              <a:rPr lang="en-US" dirty="0" smtClean="0">
                <a:hlinkClick r:id="rId2"/>
              </a:rPr>
              <a:t>nirbhay134@gmail.com</a:t>
            </a:r>
            <a:endParaRPr lang="en-US" dirty="0" smtClean="0"/>
          </a:p>
          <a:p>
            <a:r>
              <a:rPr lang="en-US" b="1" dirty="0" smtClean="0">
                <a:solidFill>
                  <a:schemeClr val="tx1"/>
                </a:solidFill>
              </a:rPr>
              <a:t>Mb.-8368660373</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b="1" u="sng" dirty="0" smtClean="0"/>
              <a:t>TECHNIQUES OF COSTING :</a:t>
            </a:r>
            <a:r>
              <a:rPr lang="en-US" dirty="0" smtClean="0"/>
              <a:t> </a:t>
            </a:r>
          </a:p>
          <a:p>
            <a:pPr marL="514350" indent="-514350">
              <a:buFont typeface="+mj-lt"/>
              <a:buAutoNum type="arabicPeriod"/>
            </a:pPr>
            <a:r>
              <a:rPr lang="en-US" b="1" u="sng" dirty="0" smtClean="0"/>
              <a:t>Absorption Costing</a:t>
            </a:r>
            <a:r>
              <a:rPr lang="en-US" dirty="0" smtClean="0"/>
              <a:t>: Is defined as a cost method of expensing all costs related to manufacturing of a specific product. The absorption costing method involves the use of total </a:t>
            </a:r>
            <a:r>
              <a:rPr lang="en-US" u="sng" dirty="0" smtClean="0"/>
              <a:t>direct costs </a:t>
            </a:r>
            <a:r>
              <a:rPr lang="en-US" dirty="0" smtClean="0"/>
              <a:t>and </a:t>
            </a:r>
            <a:r>
              <a:rPr lang="en-US" u="sng" dirty="0" smtClean="0"/>
              <a:t>overhead costs </a:t>
            </a:r>
            <a:r>
              <a:rPr lang="en-US" dirty="0" smtClean="0"/>
              <a:t>related to the manufacturing of a product as the cost base.</a:t>
            </a:r>
          </a:p>
          <a:p>
            <a:pPr marL="914400" lvl="1" indent="-514350">
              <a:buNone/>
            </a:pPr>
            <a:r>
              <a:rPr lang="en-US" sz="3200" dirty="0" smtClean="0"/>
              <a:t>Absorption costing is also called Historical  or traditional costing.</a:t>
            </a:r>
          </a:p>
          <a:p>
            <a:pPr marL="514350" indent="-514350">
              <a:buFont typeface="+mj-lt"/>
              <a:buAutoNum type="arabicPeriod"/>
            </a:pPr>
            <a:endParaRPr lang="en-US"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marL="514350" indent="-514350">
              <a:buNone/>
            </a:pPr>
            <a:r>
              <a:rPr lang="en-US" b="1" dirty="0" smtClean="0"/>
              <a:t>2. </a:t>
            </a:r>
            <a:r>
              <a:rPr lang="en-US" b="1" u="sng" dirty="0" smtClean="0"/>
              <a:t>Standard Costing: </a:t>
            </a:r>
            <a:r>
              <a:rPr lang="en-US" dirty="0" smtClean="0"/>
              <a:t>It refers to a technique which uses standards for costs and revenues for the purpose of control through variance analysis. Thus the standards are fixed for each element of costs and revenues, and actuals are  compared with standards to ascertain variance.</a:t>
            </a:r>
          </a:p>
          <a:p>
            <a:pPr marL="514350" indent="-514350">
              <a:buNone/>
            </a:pPr>
            <a:endParaRPr lang="en-US" dirty="0" smtClean="0"/>
          </a:p>
          <a:p>
            <a:pPr marL="514350" indent="-514350">
              <a:buNone/>
            </a:pPr>
            <a:r>
              <a:rPr lang="en-US" b="1" dirty="0" smtClean="0"/>
              <a:t>3. </a:t>
            </a:r>
            <a:r>
              <a:rPr lang="en-US" b="1" u="sng" dirty="0" smtClean="0"/>
              <a:t>Marginal Costing:</a:t>
            </a:r>
            <a:r>
              <a:rPr lang="en-US" dirty="0" smtClean="0"/>
              <a:t> It refers to a principle wherby variable costs are charged to cost units and the fixed costs attributable to relevant period is written off against the contribution for that period. </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buNone/>
            </a:pPr>
            <a:r>
              <a:rPr lang="en-US" b="1" dirty="0" smtClean="0"/>
              <a:t>4. </a:t>
            </a:r>
            <a:r>
              <a:rPr lang="en-US" b="1" u="sng" dirty="0" smtClean="0"/>
              <a:t>Life Cycle Costing:</a:t>
            </a:r>
            <a:r>
              <a:rPr lang="en-US" dirty="0" smtClean="0"/>
              <a:t> It refers to Sum of all recurring and one-time (non-recurring) costs over the economic or useful life span or a specified period of a good, service, structure, or system.</a:t>
            </a:r>
          </a:p>
          <a:p>
            <a:pPr>
              <a:buNone/>
            </a:pPr>
            <a:r>
              <a:rPr lang="en-US" b="1" dirty="0" smtClean="0"/>
              <a:t>5. </a:t>
            </a:r>
            <a:r>
              <a:rPr lang="en-US" b="1" u="sng" dirty="0" smtClean="0"/>
              <a:t>Target Costing:</a:t>
            </a:r>
            <a:r>
              <a:rPr lang="en-US" dirty="0" smtClean="0"/>
              <a:t> It refers to a product costing method in which a final cost is determined after market analysis, and the product is designed or redesigned to meet it. This technique is used in a competitive environment.</a:t>
            </a:r>
          </a:p>
          <a:p>
            <a:pPr>
              <a:buNone/>
            </a:pPr>
            <a:r>
              <a:rPr lang="en-US" dirty="0" smtClean="0"/>
              <a:t>    Target cost = Target (market) price – Target (desired) profit</a:t>
            </a:r>
            <a:r>
              <a:rPr lang="en-US" b="1" u="sng" dirty="0" smtClean="0"/>
              <a:t> </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dirty="0" smtClean="0"/>
              <a:t>6. </a:t>
            </a:r>
            <a:r>
              <a:rPr lang="en-US" b="1" u="sng" dirty="0" smtClean="0"/>
              <a:t>Uniform Costing:</a:t>
            </a:r>
            <a:r>
              <a:rPr lang="en-US" dirty="0" smtClean="0"/>
              <a:t>  It means identical approach to costing operations and production expenses by multiple businesses. i.e. the same basic costing methods, techniques are used by several undertakings.</a:t>
            </a:r>
            <a:br>
              <a:rPr lang="en-US" dirty="0" smtClean="0"/>
            </a:br>
            <a:r>
              <a:rPr lang="en-US" dirty="0" smtClean="0"/>
              <a:t/>
            </a:r>
            <a:br>
              <a:rPr lang="en-US" dirty="0" smtClean="0"/>
            </a:b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TotalTime>
  <Words>293</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Cost Accounting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dc:title>
  <dc:creator>Ashish</dc:creator>
  <cp:lastModifiedBy>User</cp:lastModifiedBy>
  <cp:revision>3</cp:revision>
  <dcterms:created xsi:type="dcterms:W3CDTF">2020-04-21T05:06:43Z</dcterms:created>
  <dcterms:modified xsi:type="dcterms:W3CDTF">2020-04-22T11:33:45Z</dcterms:modified>
</cp:coreProperties>
</file>